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7"/>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15" r:id="rId19"/>
    <p:sldId id="904" r:id="rId20"/>
    <p:sldId id="905" r:id="rId21"/>
    <p:sldId id="907"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27" r:id="rId50"/>
    <p:sldId id="923" r:id="rId51"/>
    <p:sldId id="929" r:id="rId52"/>
    <p:sldId id="930" r:id="rId53"/>
    <p:sldId id="931" r:id="rId54"/>
    <p:sldId id="932" r:id="rId55"/>
    <p:sldId id="948" r:id="rId56"/>
    <p:sldId id="947" r:id="rId57"/>
    <p:sldId id="949" r:id="rId58"/>
    <p:sldId id="950" r:id="rId59"/>
    <p:sldId id="951" r:id="rId60"/>
    <p:sldId id="933" r:id="rId61"/>
    <p:sldId id="934" r:id="rId62"/>
    <p:sldId id="936" r:id="rId63"/>
    <p:sldId id="937" r:id="rId64"/>
    <p:sldId id="938" r:id="rId65"/>
    <p:sldId id="941" r:id="rId66"/>
    <p:sldId id="939" r:id="rId67"/>
    <p:sldId id="942" r:id="rId68"/>
    <p:sldId id="943" r:id="rId69"/>
    <p:sldId id="944" r:id="rId70"/>
    <p:sldId id="945" r:id="rId71"/>
    <p:sldId id="946" r:id="rId72"/>
    <p:sldId id="952" r:id="rId73"/>
    <p:sldId id="965" r:id="rId74"/>
    <p:sldId id="956" r:id="rId75"/>
    <p:sldId id="874" r:id="rId76"/>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8000"/>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80" d="100"/>
          <a:sy n="80" d="100"/>
        </p:scale>
        <p:origin x="492" y="78"/>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06/12/2015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06/12/2015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06/12/2015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06/12/2015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06/12/2015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06/12/2015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06/12/2015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06/12/2015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06/12/2015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06/12/2015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06/12/2015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06/12/2015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06/12/2015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06/12/2015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06/12/2015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06/12/2015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06/12/2015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06/12/2015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06/12/2015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06/12/2015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06/12/2015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06/12/2015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06/12/2015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06/12/2015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06/12/2015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06/12/2015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06/12/2015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73726" y="961361"/>
            <a:ext cx="4177147" cy="5786199"/>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000" dirty="0" smtClean="0">
                <a:solidFill>
                  <a:schemeClr val="tx1"/>
                </a:solidFill>
                <a:latin typeface="Times New Roman" panose="02020603050405020304" pitchFamily="18" charset="0"/>
                <a:cs typeface="Times New Roman" panose="02020603050405020304" pitchFamily="18" charset="0"/>
              </a:rPr>
              <a:t>cd </a:t>
            </a:r>
            <a:r>
              <a:rPr lang="en-US" sz="1000" dirty="0">
                <a:solidFill>
                  <a:schemeClr val="tx1"/>
                </a:solidFill>
                <a:latin typeface="Times New Roman" panose="02020603050405020304" pitchFamily="18" charset="0"/>
                <a:cs typeface="Times New Roman" panose="02020603050405020304" pitchFamily="18" charset="0"/>
              </a:rPr>
              <a:t>practice1</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add .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0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a:t>
            </a:r>
            <a:r>
              <a:rPr lang="en-US" sz="10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checkout -- . </a:t>
            </a:r>
            <a:r>
              <a:rPr lang="en-US" sz="10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34701"/>
              <a:gd name="adj4" fmla="val -474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practice2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practice2</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init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a:solidFill>
                  <a:schemeClr val="tx1"/>
                </a:solidFill>
                <a:latin typeface="Times New Roman" panose="02020603050405020304" pitchFamily="18" charset="0"/>
                <a:cs typeface="Times New Roman" panose="02020603050405020304" pitchFamily="18" charset="0"/>
              </a:rPr>
              <a:t>c</a:t>
            </a:r>
            <a:r>
              <a:rPr lang="en-US" sz="900" dirty="0" smtClean="0">
                <a:solidFill>
                  <a:schemeClr val="tx1"/>
                </a:solidFill>
                <a:latin typeface="Times New Roman" panose="02020603050405020304" pitchFamily="18" charset="0"/>
                <a:cs typeface="Times New Roman" panose="02020603050405020304" pitchFamily="18" charset="0"/>
              </a:rPr>
              <a:t>d practice3</a:t>
            </a:r>
            <a:endParaRPr lang="en-US" sz="9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practice5</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practice5</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smtClean="0">
                <a:solidFill>
                  <a:schemeClr val="bg1">
                    <a:lumMod val="50000"/>
                  </a:schemeClr>
                </a:solidFill>
                <a:latin typeface="Times New Roman" panose="02020603050405020304" pitchFamily="18" charset="0"/>
                <a:cs typeface="Times New Roman" panose="02020603050405020304" pitchFamily="18" charset="0"/>
              </a:rPr>
              <a:t>create the additional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alias to remote repository</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practice6</a:t>
            </a: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practice6</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practice17</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18: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70</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26150</TotalTime>
  <Words>4393</Words>
  <Application>Microsoft Office PowerPoint</Application>
  <PresentationFormat>On-screen Show (4:3)</PresentationFormat>
  <Paragraphs>813</Paragraphs>
  <Slides>70</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70</vt:i4>
      </vt:variant>
    </vt:vector>
  </HeadingPairs>
  <TitlesOfParts>
    <vt:vector size="91"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Adding to a Git repository</vt:lpstr>
      <vt:lpstr>Git Overview – 3 states</vt:lpstr>
      <vt:lpstr>Git Overview -  Snapshots (Commits) </vt:lpstr>
      <vt:lpstr>Git Overview – recording changes to the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Reset Demystified  </vt:lpstr>
      <vt:lpstr>Practice 8:  Reset Demystified  </vt:lpstr>
      <vt:lpstr>Practice 8:  Reset Demystified  </vt:lpstr>
      <vt:lpstr>Practice 8:  Reset Demystified  </vt:lpstr>
      <vt:lpstr>Practice 9:  Squashing   </vt:lpstr>
      <vt:lpstr>Practice 10:  Branching</vt:lpstr>
      <vt:lpstr>Practice 10:  Branching</vt:lpstr>
      <vt:lpstr>Practice 10: Branching </vt:lpstr>
      <vt:lpstr>Practice 10: Branching </vt:lpstr>
      <vt:lpstr>Practice 10: Branching </vt:lpstr>
      <vt:lpstr>Practice 11:  Branch Management </vt:lpstr>
      <vt:lpstr>Practice 12:  Basic Merging </vt:lpstr>
      <vt:lpstr>Practice 13:  Rebase </vt:lpstr>
      <vt:lpstr>Practice 13:  Rebase </vt:lpstr>
      <vt:lpstr>Practice 14:  More interesting Rebase </vt:lpstr>
      <vt:lpstr>Practice 14:  More interesting Rebase </vt:lpstr>
      <vt:lpstr>Practice 15:  Stashing and Cleaning  </vt:lpstr>
      <vt:lpstr>Practice 17:  Handling concurrent remote commits </vt:lpstr>
      <vt:lpstr>Practice 18: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1409</cp:revision>
  <dcterms:created xsi:type="dcterms:W3CDTF">2012-07-16T01:24:37Z</dcterms:created>
  <dcterms:modified xsi:type="dcterms:W3CDTF">2015-12-06T14:22:09Z</dcterms:modified>
</cp:coreProperties>
</file>